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9.jpg" ContentType="image/jpeg"/>
  <Override PartName="/ppt/media/image10.jpg" ContentType="image/jpeg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Apolo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Online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School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-64388"/>
            <a:ext cx="1227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Escuela </a:t>
            </a:r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s-E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nline de Música</a:t>
            </a:r>
            <a:endParaRPr lang="es-E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48" y="2795450"/>
            <a:ext cx="2331109" cy="406254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70558" y="827315"/>
            <a:ext cx="1133376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Todas tus Herramientas </a:t>
            </a:r>
            <a:r>
              <a:rPr lang="es-ES" sz="36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 </a:t>
            </a:r>
            <a:r>
              <a:rPr lang="es-ES" sz="36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tu </a:t>
            </a:r>
            <a:r>
              <a:rPr lang="es-ES" sz="3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pasión </a:t>
            </a:r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En una sola Web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Network Globe Logo Opener Preview 75541539 _ Renderforest - Google Chrome 2023-06-12 13-08-5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9847" y="2345625"/>
            <a:ext cx="7795183" cy="41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3600" dirty="0"/>
              <a:t>En resumen, las clases de música en línea están dirigidas a una amplia gama de personas, desde niños y adolescentes hasta adultos con diferentes niveles de habilidad. Proporcionan flexibilidad y acceso conveniente a la educación musical, independientemente de la ubicación o el horario de los estudiantes.</a:t>
            </a:r>
          </a:p>
        </p:txBody>
      </p:sp>
    </p:spTree>
    <p:extLst>
      <p:ext uri="{BB962C8B-B14F-4D97-AF65-F5344CB8AC3E}">
        <p14:creationId xmlns:p14="http://schemas.microsoft.com/office/powerpoint/2010/main" val="16002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CuadroTexto 15"/>
          <p:cNvSpPr txBox="1"/>
          <p:nvPr/>
        </p:nvSpPr>
        <p:spPr>
          <a:xfrm>
            <a:off x="1166948" y="104503"/>
            <a:ext cx="102412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22225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ES" sz="8800" b="1" dirty="0" smtClean="0">
              <a:ln w="22225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ES" sz="8800" b="1" dirty="0" smtClean="0">
              <a:ln w="22225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ES" sz="8800" b="1" dirty="0">
              <a:ln w="22225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AutoShape 2" descr="Miles de partituras de dominio público gratis - KU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" name="AutoShape 4" descr="Aprender a leer partituras de piano | Piano Principiant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3544"/>
            <a:ext cx="6037762" cy="40251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140957" y="160337"/>
            <a:ext cx="99100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Transcripciones de Partituras </a:t>
            </a:r>
          </a:p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 patentarlas </a:t>
            </a: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en </a:t>
            </a:r>
            <a:b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Registros de todo el Mundo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52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8" y="2802779"/>
            <a:ext cx="6956614" cy="391207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660133" y="256725"/>
            <a:ext cx="1306984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Grabación de Instrumentos y Arreglos</a:t>
            </a:r>
          </a:p>
          <a:p>
            <a:pPr algn="ctr"/>
            <a:r>
              <a:rPr lang="es-ES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Piano, Guitarra, Bajo, Voz, Batería</a:t>
            </a:r>
          </a:p>
          <a:p>
            <a:pPr algn="ctr"/>
            <a:r>
              <a:rPr lang="es-ES" sz="48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Voice</a:t>
            </a:r>
            <a:r>
              <a:rPr lang="es-ES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ES" sz="48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</a:t>
            </a:r>
            <a:r>
              <a:rPr lang="es-ES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ES" sz="48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Locuciòn,</a:t>
            </a:r>
            <a:r>
              <a:rPr lang="es-ES" sz="48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entre</a:t>
            </a:r>
            <a:r>
              <a:rPr lang="es-ES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Otros.</a:t>
            </a:r>
            <a:endParaRPr lang="es-E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1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ángulo 4"/>
          <p:cNvSpPr/>
          <p:nvPr/>
        </p:nvSpPr>
        <p:spPr>
          <a:xfrm>
            <a:off x="385626" y="302708"/>
            <a:ext cx="111876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Mix</a:t>
            </a:r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, </a:t>
            </a:r>
            <a:r>
              <a:rPr lang="es-E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Mastering</a:t>
            </a:r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de tus canciones</a:t>
            </a:r>
          </a:p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 las mejores tecnologías AI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70" y="2227736"/>
            <a:ext cx="9108141" cy="44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86"/>
            <a:ext cx="12192000" cy="6945086"/>
          </a:xfrm>
        </p:spPr>
      </p:pic>
      <p:sp>
        <p:nvSpPr>
          <p:cNvPr id="5" name="Rectángulo 4"/>
          <p:cNvSpPr/>
          <p:nvPr/>
        </p:nvSpPr>
        <p:spPr>
          <a:xfrm>
            <a:off x="-1" y="87085"/>
            <a:ext cx="119683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Clases de Guitarra, Piano , Canto,</a:t>
            </a:r>
            <a:b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Bajo, Ukelele y Producción Musical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48" y="2128641"/>
            <a:ext cx="2620191" cy="46581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94"/>
            <a:ext cx="2612840" cy="4645048"/>
          </a:xfrm>
          <a:prstGeom prst="rect">
            <a:avLst/>
          </a:prstGeom>
        </p:spPr>
      </p:pic>
      <p:pic>
        <p:nvPicPr>
          <p:cNvPr id="2050" name="Picture 2" descr="No hay ninguna descripción de la foto disponibl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4599"/>
            <a:ext cx="5991599" cy="399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99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011" y="-2444376"/>
            <a:ext cx="12790011" cy="106160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209800" y="-66491"/>
            <a:ext cx="77219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Programaciòn</a:t>
            </a: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Musical</a:t>
            </a:r>
          </a:p>
          <a:p>
            <a:pPr algn="ctr"/>
            <a:r>
              <a:rPr lang="es-E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</a:t>
            </a:r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s-E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Kids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635183" y="3956660"/>
            <a:ext cx="1286435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Aprender a grabarse</a:t>
            </a:r>
          </a:p>
          <a:p>
            <a:pPr algn="ctr"/>
            <a:r>
              <a:rPr lang="es-ES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Editar Video</a:t>
            </a:r>
          </a:p>
          <a:p>
            <a:pPr algn="ctr"/>
            <a:r>
              <a:rPr lang="es-E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Usar IA para editar</a:t>
            </a:r>
            <a:r>
              <a:rPr lang="es-ES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fotos</a:t>
            </a:r>
          </a:p>
          <a:p>
            <a:pPr algn="ctr"/>
            <a:r>
              <a:rPr lang="es-E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Usar plataformas de </a:t>
            </a:r>
            <a:r>
              <a:rPr lang="es-ES" sz="36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Difusiòn</a:t>
            </a:r>
            <a:endParaRPr lang="es-ES" sz="36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s-ES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Recomendaciones de </a:t>
            </a:r>
            <a:r>
              <a:rPr lang="es-ES" sz="36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Hastag</a:t>
            </a:r>
            <a:r>
              <a:rPr lang="es-ES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y Marketing Digital</a:t>
            </a:r>
            <a:endParaRPr lang="es-ES" sz="36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885" y="1558934"/>
            <a:ext cx="3507687" cy="2767292"/>
          </a:xfrm>
        </p:spPr>
      </p:pic>
    </p:spTree>
    <p:extLst>
      <p:ext uri="{BB962C8B-B14F-4D97-AF65-F5344CB8AC3E}">
        <p14:creationId xmlns:p14="http://schemas.microsoft.com/office/powerpoint/2010/main" val="5762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264229"/>
            <a:ext cx="10820400" cy="4024125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Proporcionar educación musical de calidad: El objetivo principal </a:t>
            </a:r>
            <a:r>
              <a:rPr lang="es-ES" dirty="0" smtClean="0"/>
              <a:t>es ofrecer </a:t>
            </a:r>
            <a:r>
              <a:rPr lang="es-ES" dirty="0"/>
              <a:t>clases y recursos educativos en línea para enseñar a las personas sobre música y producción musical. Esto implica </a:t>
            </a:r>
            <a:r>
              <a:rPr lang="es-ES" dirty="0" smtClean="0"/>
              <a:t>un </a:t>
            </a:r>
            <a:r>
              <a:rPr lang="es-ES" dirty="0"/>
              <a:t>plan de estudios estructurado, </a:t>
            </a:r>
            <a:r>
              <a:rPr lang="es-ES" dirty="0" smtClean="0"/>
              <a:t>ofrecemos lecciones </a:t>
            </a:r>
            <a:r>
              <a:rPr lang="es-ES" dirty="0"/>
              <a:t>en video, </a:t>
            </a:r>
            <a:r>
              <a:rPr lang="es-ES" dirty="0" smtClean="0"/>
              <a:t>proporcionamos </a:t>
            </a:r>
            <a:r>
              <a:rPr lang="es-ES" dirty="0"/>
              <a:t>materiales de estudio y </a:t>
            </a:r>
            <a:r>
              <a:rPr lang="es-ES" dirty="0" smtClean="0"/>
              <a:t>promovemos </a:t>
            </a:r>
            <a:r>
              <a:rPr lang="es-ES" dirty="0"/>
              <a:t>un aprendizaje interactivo.</a:t>
            </a:r>
          </a:p>
          <a:p>
            <a:r>
              <a:rPr lang="es-ES" dirty="0" smtClean="0"/>
              <a:t>Fomentar </a:t>
            </a:r>
            <a:r>
              <a:rPr lang="es-ES" dirty="0"/>
              <a:t>la comunidad musical: </a:t>
            </a:r>
            <a:r>
              <a:rPr lang="es-ES" dirty="0" smtClean="0"/>
              <a:t>un </a:t>
            </a:r>
            <a:r>
              <a:rPr lang="es-ES" dirty="0"/>
              <a:t>punto de encuentro para estudiantes, músicos y entusiastas de la música. El objetivo </a:t>
            </a:r>
            <a:r>
              <a:rPr lang="es-ES" dirty="0" smtClean="0"/>
              <a:t>es crear </a:t>
            </a:r>
            <a:r>
              <a:rPr lang="es-ES" dirty="0"/>
              <a:t>un espacio donde los miembros puedan interactuar, compartir ideas, colaborar en proyectos musicales y recibir retroalimentación </a:t>
            </a:r>
            <a:r>
              <a:rPr lang="es-ES" dirty="0" smtClean="0"/>
              <a:t>constructiva a través de un foro.</a:t>
            </a:r>
          </a:p>
          <a:p>
            <a:r>
              <a:rPr lang="es-ES" dirty="0"/>
              <a:t>Ofrecer lecciones interactivas en línea: Utilizar plataformas interactivas de aprendizaje en línea permitirá a los niños participar en lecciones interactivas y prácticas. Podrían acceder a videos educativos, tutoriales paso a paso y ejercicios interactivos que los guíen a través de diferentes conceptos musicales y técnicas de producción. Esto proporcionará una experiencia de aprendizaje dinámica y atractiva</a:t>
            </a:r>
            <a:r>
              <a:rPr lang="es-ES" dirty="0" smtClean="0"/>
              <a:t>.</a:t>
            </a:r>
          </a:p>
          <a:p>
            <a:r>
              <a:rPr lang="es-ES" dirty="0"/>
              <a:t>Aplicaciones y juegos musicales: Hay una amplia variedad de aplicaciones y juegos musicales disponibles en línea que pueden ayudar a los niños a aprender música de manera divertida e interactiva. Estas aplicaciones suelen incluir lecciones, juegos de ritmo, reconocimiento de notas, ejercicios de lectura de partituras y más.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98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BENEFICIOS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024125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Flexibilidad y comodidad: Estudiar música por internet brinda flexibilidad y comodidad. Los niños pueden acceder a las lecciones desde cualquier lugar con conexión a internet, lo que les permite aprender en la comodidad de su hogar. No están limitados por horarios rígidos o desplazamientos, lo que les permite ajustar su aprendizaje de acuerdo con su propio ritmo y disponibilidad.</a:t>
            </a:r>
          </a:p>
          <a:p>
            <a:r>
              <a:rPr lang="es-ES" dirty="0"/>
              <a:t>Acceso a recursos y materiales en línea: Internet ofrece una gran cantidad de recursos y materiales educativos relacionados con la música. Los niños pueden acceder a partituras, grabaciones, tutoriales en video, ejercicios interactivos y otras herramientas de aprendizaje. Esta amplia gama de recursos en línea enriquece su experiencia educativa y les brinda la oportunidad de explorar diferentes estilos y géneros musicales.</a:t>
            </a:r>
          </a:p>
          <a:p>
            <a:r>
              <a:rPr lang="es-ES" dirty="0"/>
              <a:t>Aprendizaje interactivo y personalizado: Muchas plataformas en línea ofrecen enfoques de aprendizaje interactivos y personalizados. Los niños pueden participar en actividades interactivas, realizar ejercicios prácticos y recibir retroalimentación individualizada. Además, pueden avanzar a su propio ritmo, repasando lecciones cuando sea necesario o avanzando rápidamente si tienen habilidades más desarrolladas. Esto permite una experiencia de aprendizaje adaptada a las necesidades y capacidades de cada niño.</a:t>
            </a:r>
          </a:p>
          <a:p>
            <a:r>
              <a:rPr lang="es-ES" dirty="0"/>
              <a:t>Estos beneficios hacen que el aprendizaje de música en </a:t>
            </a:r>
            <a:r>
              <a:rPr lang="es-ES" sz="5700" dirty="0"/>
              <a:t>línea</a:t>
            </a:r>
            <a:r>
              <a:rPr lang="es-ES" dirty="0"/>
              <a:t> sea accesible, conveniente y adaptado a las preferencias y estilos de aprendizaje individuales. Sin embargo, es importante destacar que, aunque el aprendizaje en línea ofrece muchas ventajas, el contacto directo con un profesor de música y la participación en actividades presenciales también pueden ser beneficiosos para un desarrollo musical completo.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49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Nuestros Clientes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Niños y adolescentes: Las clases de música en línea son una excelente opción para niños y adolescentes que desean aprender a tocar un instrumento, cantar o explorar la teoría musical. La flexibilidad y comodidad de las clases en línea les permiten aprender desde casa y adaptar las lecciones a su horario.</a:t>
            </a:r>
          </a:p>
          <a:p>
            <a:r>
              <a:rPr lang="es-ES" dirty="0"/>
              <a:t>Adultos que desean aprender música: Muchos adultos tienen el deseo de aprender música, ya sea porque siempre quisieron tocar un instrumento o cantar, o porque desean ampliar sus conocimientos musicales. Las clases de música en línea les brindan la oportunidad de comenzar o continuar su viaje musical de manera conveniente y a su propio ritmo.</a:t>
            </a:r>
          </a:p>
          <a:p>
            <a:r>
              <a:rPr lang="es-ES" dirty="0"/>
              <a:t>Personas con horarios ocupados: Aquellas personas que tienen horarios ocupados debido a responsabilidades laborales, estudios u otros compromisos encuentran en las clases de música en línea una opción flexible. Pueden adaptar las lecciones a su horario y tener acceso a los recursos de aprendizaje en cualquier momento.</a:t>
            </a:r>
          </a:p>
          <a:p>
            <a:r>
              <a:rPr lang="es-ES" dirty="0"/>
              <a:t>Personas que viven en áreas remotas: Las clases de música en línea son una gran solución para aquellos que viven en áreas donde puede ser difícil acceder a profesores de música calificados. A través de internet, pueden recibir instrucción musical de calidad sin importar su ubicación geográfica.</a:t>
            </a:r>
          </a:p>
          <a:p>
            <a:r>
              <a:rPr lang="es-ES" dirty="0"/>
              <a:t>Estudiantes avanzados que desean perfeccionar habilidades específicas: Las clases de música en línea también pueden ser beneficiosas para estudiantes avanzados que buscan perfeccionar habilidades específicas o explorar nuevos géneros y técnicas. Pueden acceder a lecciones especializadas y recursos avanzados para desarrollar su musicalidad.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05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137</TotalTime>
  <Words>891</Words>
  <Application>Microsoft Office PowerPoint</Application>
  <PresentationFormat>Panorámica</PresentationFormat>
  <Paragraphs>39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Algerian</vt:lpstr>
      <vt:lpstr>Arial</vt:lpstr>
      <vt:lpstr>Century Gothic</vt:lpstr>
      <vt:lpstr>Estela de condensación</vt:lpstr>
      <vt:lpstr>Apolo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Objetivos</vt:lpstr>
      <vt:lpstr>BENEFICIOS</vt:lpstr>
      <vt:lpstr>Nuestros Clientes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</dc:title>
  <dc:creator>usuario</dc:creator>
  <cp:lastModifiedBy>usuario</cp:lastModifiedBy>
  <cp:revision>15</cp:revision>
  <dcterms:created xsi:type="dcterms:W3CDTF">2023-06-12T08:38:19Z</dcterms:created>
  <dcterms:modified xsi:type="dcterms:W3CDTF">2023-06-12T11:54:08Z</dcterms:modified>
</cp:coreProperties>
</file>